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9" r:id="rId6"/>
    <p:sldId id="260" r:id="rId7"/>
  </p:sldIdLst>
  <p:sldSz cx="12192000" cy="6858000"/>
  <p:notesSz cx="7099300" cy="1023461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759"/>
    <a:srgbClr val="427F85"/>
    <a:srgbClr val="83C8B8"/>
    <a:srgbClr val="7D2A44"/>
    <a:srgbClr val="00AAD8"/>
    <a:srgbClr val="00A2CE"/>
    <a:srgbClr val="00A8D6"/>
    <a:srgbClr val="008CB2"/>
    <a:srgbClr val="DDDDD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F5F69-2D21-1446-A9B2-3820A8C104B7}" v="1" dt="2023-02-08T12:16:06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48"/>
    <p:restoredTop sz="94694"/>
  </p:normalViewPr>
  <p:slideViewPr>
    <p:cSldViewPr snapToObjects="1">
      <p:cViewPr varScale="1">
        <p:scale>
          <a:sx n="121" d="100"/>
          <a:sy n="121" d="100"/>
        </p:scale>
        <p:origin x="37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st Offentligservice" userId="ee496f77-496b-414f-abb7-5fd541823a84" providerId="ADAL" clId="{7D5F5F69-2D21-1446-A9B2-3820A8C104B7}"/>
    <pc:docChg chg="undo custSel addSld delSld modSld modMainMaster">
      <pc:chgData name="Post Offentligservice" userId="ee496f77-496b-414f-abb7-5fd541823a84" providerId="ADAL" clId="{7D5F5F69-2D21-1446-A9B2-3820A8C104B7}" dt="2023-02-08T12:20:22.888" v="344" actId="20577"/>
      <pc:docMkLst>
        <pc:docMk/>
      </pc:docMkLst>
      <pc:sldChg chg="modSp mod">
        <pc:chgData name="Post Offentligservice" userId="ee496f77-496b-414f-abb7-5fd541823a84" providerId="ADAL" clId="{7D5F5F69-2D21-1446-A9B2-3820A8C104B7}" dt="2023-02-08T12:19:25.503" v="325" actId="20577"/>
        <pc:sldMkLst>
          <pc:docMk/>
          <pc:sldMk cId="0" sldId="256"/>
        </pc:sldMkLst>
        <pc:spChg chg="mod">
          <ac:chgData name="Post Offentligservice" userId="ee496f77-496b-414f-abb7-5fd541823a84" providerId="ADAL" clId="{7D5F5F69-2D21-1446-A9B2-3820A8C104B7}" dt="2023-02-08T12:19:25.503" v="325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9:22.360" v="324" actId="6549"/>
          <ac:spMkLst>
            <pc:docMk/>
            <pc:sldMk cId="0" sldId="256"/>
            <ac:spMk id="2050" creationId="{00000000-0000-0000-0000-000000000000}"/>
          </ac:spMkLst>
        </pc:spChg>
      </pc:sldChg>
      <pc:sldChg chg="modSp mod">
        <pc:chgData name="Post Offentligservice" userId="ee496f77-496b-414f-abb7-5fd541823a84" providerId="ADAL" clId="{7D5F5F69-2D21-1446-A9B2-3820A8C104B7}" dt="2023-02-08T12:20:22.888" v="344" actId="20577"/>
        <pc:sldMkLst>
          <pc:docMk/>
          <pc:sldMk cId="3362621930" sldId="259"/>
        </pc:sldMkLst>
        <pc:spChg chg="mod">
          <ac:chgData name="Post Offentligservice" userId="ee496f77-496b-414f-abb7-5fd541823a84" providerId="ADAL" clId="{7D5F5F69-2D21-1446-A9B2-3820A8C104B7}" dt="2023-02-08T12:12:33.461" v="248" actId="1037"/>
          <ac:spMkLst>
            <pc:docMk/>
            <pc:sldMk cId="3362621930" sldId="259"/>
            <ac:spMk id="5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20:22.888" v="344" actId="20577"/>
          <ac:spMkLst>
            <pc:docMk/>
            <pc:sldMk cId="3362621930" sldId="259"/>
            <ac:spMk id="6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2:10.321" v="237" actId="120"/>
          <ac:spMkLst>
            <pc:docMk/>
            <pc:sldMk cId="3362621930" sldId="259"/>
            <ac:spMk id="7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9:30.600" v="326" actId="6549"/>
          <ac:spMkLst>
            <pc:docMk/>
            <pc:sldMk cId="3362621930" sldId="259"/>
            <ac:spMk id="8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9:33.616" v="327" actId="6549"/>
          <ac:spMkLst>
            <pc:docMk/>
            <pc:sldMk cId="3362621930" sldId="259"/>
            <ac:spMk id="9" creationId="{00000000-0000-0000-0000-000000000000}"/>
          </ac:spMkLst>
        </pc:spChg>
      </pc:sldChg>
      <pc:sldChg chg="modSp mod">
        <pc:chgData name="Post Offentligservice" userId="ee496f77-496b-414f-abb7-5fd541823a84" providerId="ADAL" clId="{7D5F5F69-2D21-1446-A9B2-3820A8C104B7}" dt="2023-02-08T12:20:16.409" v="343" actId="20577"/>
        <pc:sldMkLst>
          <pc:docMk/>
          <pc:sldMk cId="1325786000" sldId="260"/>
        </pc:sldMkLst>
        <pc:spChg chg="mod">
          <ac:chgData name="Post Offentligservice" userId="ee496f77-496b-414f-abb7-5fd541823a84" providerId="ADAL" clId="{7D5F5F69-2D21-1446-A9B2-3820A8C104B7}" dt="2023-02-08T12:19:44.943" v="330" actId="6549"/>
          <ac:spMkLst>
            <pc:docMk/>
            <pc:sldMk cId="1325786000" sldId="260"/>
            <ac:spMk id="2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9:37.801" v="328" actId="6549"/>
          <ac:spMkLst>
            <pc:docMk/>
            <pc:sldMk cId="1325786000" sldId="260"/>
            <ac:spMk id="3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9:40.727" v="329" actId="6549"/>
          <ac:spMkLst>
            <pc:docMk/>
            <pc:sldMk cId="1325786000" sldId="260"/>
            <ac:spMk id="4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3:22.894" v="262" actId="1037"/>
          <ac:spMkLst>
            <pc:docMk/>
            <pc:sldMk cId="1325786000" sldId="260"/>
            <ac:spMk id="5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20:16.409" v="343" actId="20577"/>
          <ac:spMkLst>
            <pc:docMk/>
            <pc:sldMk cId="1325786000" sldId="260"/>
            <ac:spMk id="6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3:15.285" v="251" actId="120"/>
          <ac:spMkLst>
            <pc:docMk/>
            <pc:sldMk cId="1325786000" sldId="260"/>
            <ac:spMk id="7" creationId="{00000000-0000-0000-0000-000000000000}"/>
          </ac:spMkLst>
        </pc:spChg>
      </pc:sldChg>
      <pc:sldChg chg="new del">
        <pc:chgData name="Post Offentligservice" userId="ee496f77-496b-414f-abb7-5fd541823a84" providerId="ADAL" clId="{7D5F5F69-2D21-1446-A9B2-3820A8C104B7}" dt="2023-02-08T11:55:57.839" v="185" actId="2696"/>
        <pc:sldMkLst>
          <pc:docMk/>
          <pc:sldMk cId="1190240276" sldId="261"/>
        </pc:sldMkLst>
      </pc:sldChg>
      <pc:sldChg chg="new del">
        <pc:chgData name="Post Offentligservice" userId="ee496f77-496b-414f-abb7-5fd541823a84" providerId="ADAL" clId="{7D5F5F69-2D21-1446-A9B2-3820A8C104B7}" dt="2023-02-08T11:55:45.709" v="183" actId="2696"/>
        <pc:sldMkLst>
          <pc:docMk/>
          <pc:sldMk cId="2312511839" sldId="261"/>
        </pc:sldMkLst>
      </pc:sldChg>
      <pc:sldMasterChg chg="delSp modSp mod modSldLayout">
        <pc:chgData name="Post Offentligservice" userId="ee496f77-496b-414f-abb7-5fd541823a84" providerId="ADAL" clId="{7D5F5F69-2D21-1446-A9B2-3820A8C104B7}" dt="2023-02-08T12:14:47.064" v="274" actId="20577"/>
        <pc:sldMasterMkLst>
          <pc:docMk/>
          <pc:sldMasterMk cId="0" sldId="2147483648"/>
        </pc:sldMasterMkLst>
        <pc:spChg chg="mod">
          <ac:chgData name="Post Offentligservice" userId="ee496f77-496b-414f-abb7-5fd541823a84" providerId="ADAL" clId="{7D5F5F69-2D21-1446-A9B2-3820A8C104B7}" dt="2023-02-08T12:14:47.064" v="274" actId="20577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1:39:57.763" v="24" actId="1035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06:51.887" v="199" actId="14100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0:42.245" v="234" actId="1035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Post Offentligservice" userId="ee496f77-496b-414f-abb7-5fd541823a84" providerId="ADAL" clId="{7D5F5F69-2D21-1446-A9B2-3820A8C104B7}" dt="2023-02-08T12:10:35.698" v="232" actId="1035"/>
          <ac:spMkLst>
            <pc:docMk/>
            <pc:sldMasterMk cId="0" sldId="2147483648"/>
            <ac:spMk id="1030" creationId="{00000000-0000-0000-0000-000000000000}"/>
          </ac:spMkLst>
        </pc:spChg>
        <pc:grpChg chg="del">
          <ac:chgData name="Post Offentligservice" userId="ee496f77-496b-414f-abb7-5fd541823a84" providerId="ADAL" clId="{7D5F5F69-2D21-1446-A9B2-3820A8C104B7}" dt="2023-02-08T11:37:47.320" v="0" actId="478"/>
          <ac:grpSpMkLst>
            <pc:docMk/>
            <pc:sldMasterMk cId="0" sldId="2147483648"/>
            <ac:grpSpMk id="10" creationId="{91259327-890F-5849-82B3-3C7A35ECD8A9}"/>
          </ac:grpSpMkLst>
        </pc:grpChg>
        <pc:picChg chg="mod topLvl">
          <ac:chgData name="Post Offentligservice" userId="ee496f77-496b-414f-abb7-5fd541823a84" providerId="ADAL" clId="{7D5F5F69-2D21-1446-A9B2-3820A8C104B7}" dt="2023-02-08T12:05:57.948" v="191" actId="1035"/>
          <ac:picMkLst>
            <pc:docMk/>
            <pc:sldMasterMk cId="0" sldId="2147483648"/>
            <ac:picMk id="11" creationId="{B300E7DE-D671-3443-A3D5-DF0451B1AABB}"/>
          </ac:picMkLst>
        </pc:picChg>
        <pc:picChg chg="del topLvl">
          <ac:chgData name="Post Offentligservice" userId="ee496f77-496b-414f-abb7-5fd541823a84" providerId="ADAL" clId="{7D5F5F69-2D21-1446-A9B2-3820A8C104B7}" dt="2023-02-08T11:37:47.320" v="0" actId="478"/>
          <ac:picMkLst>
            <pc:docMk/>
            <pc:sldMasterMk cId="0" sldId="2147483648"/>
            <ac:picMk id="12" creationId="{4FA7163D-63BF-D94F-9617-EBBAF2EA5F7C}"/>
          </ac:picMkLst>
        </pc:picChg>
        <pc:sldLayoutChg chg="modSp mod">
          <pc:chgData name="Post Offentligservice" userId="ee496f77-496b-414f-abb7-5fd541823a84" providerId="ADAL" clId="{7D5F5F69-2D21-1446-A9B2-3820A8C104B7}" dt="2023-02-08T11:50:39.907" v="104" actId="1035"/>
          <pc:sldLayoutMkLst>
            <pc:docMk/>
            <pc:sldMasterMk cId="0" sldId="2147483648"/>
            <pc:sldLayoutMk cId="2328596666" sldId="2147483649"/>
          </pc:sldLayoutMkLst>
          <pc:spChg chg="mod">
            <ac:chgData name="Post Offentligservice" userId="ee496f77-496b-414f-abb7-5fd541823a84" providerId="ADAL" clId="{7D5F5F69-2D21-1446-A9B2-3820A8C104B7}" dt="2023-02-08T11:50:26.399" v="89" actId="1035"/>
            <ac:spMkLst>
              <pc:docMk/>
              <pc:sldMasterMk cId="0" sldId="2147483648"/>
              <pc:sldLayoutMk cId="2328596666" sldId="2147483649"/>
              <ac:spMk id="2" creationId="{00000000-0000-0000-0000-000000000000}"/>
            </ac:spMkLst>
          </pc:spChg>
          <pc:spChg chg="mod">
            <ac:chgData name="Post Offentligservice" userId="ee496f77-496b-414f-abb7-5fd541823a84" providerId="ADAL" clId="{7D5F5F69-2D21-1446-A9B2-3820A8C104B7}" dt="2023-02-08T11:50:39.907" v="104" actId="1035"/>
            <ac:spMkLst>
              <pc:docMk/>
              <pc:sldMasterMk cId="0" sldId="2147483648"/>
              <pc:sldLayoutMk cId="2328596666" sldId="2147483649"/>
              <ac:spMk id="3" creationId="{00000000-0000-0000-0000-000000000000}"/>
            </ac:spMkLst>
          </pc:spChg>
        </pc:sldLayoutChg>
        <pc:sldLayoutChg chg="modSp mod">
          <pc:chgData name="Post Offentligservice" userId="ee496f77-496b-414f-abb7-5fd541823a84" providerId="ADAL" clId="{7D5F5F69-2D21-1446-A9B2-3820A8C104B7}" dt="2023-02-08T12:14:31.694" v="269" actId="20577"/>
          <pc:sldLayoutMkLst>
            <pc:docMk/>
            <pc:sldMasterMk cId="0" sldId="2147483648"/>
            <pc:sldLayoutMk cId="2990691905" sldId="2147483650"/>
          </pc:sldLayoutMkLst>
          <pc:spChg chg="mod">
            <ac:chgData name="Post Offentligservice" userId="ee496f77-496b-414f-abb7-5fd541823a84" providerId="ADAL" clId="{7D5F5F69-2D21-1446-A9B2-3820A8C104B7}" dt="2023-02-08T11:50:59.965" v="106" actId="1036"/>
            <ac:spMkLst>
              <pc:docMk/>
              <pc:sldMasterMk cId="0" sldId="2147483648"/>
              <pc:sldLayoutMk cId="2990691905" sldId="2147483650"/>
              <ac:spMk id="2" creationId="{00000000-0000-0000-0000-000000000000}"/>
            </ac:spMkLst>
          </pc:spChg>
          <pc:spChg chg="mod">
            <ac:chgData name="Post Offentligservice" userId="ee496f77-496b-414f-abb7-5fd541823a84" providerId="ADAL" clId="{7D5F5F69-2D21-1446-A9B2-3820A8C104B7}" dt="2023-02-08T11:50:49.705" v="105" actId="1036"/>
            <ac:spMkLst>
              <pc:docMk/>
              <pc:sldMasterMk cId="0" sldId="2147483648"/>
              <pc:sldLayoutMk cId="2990691905" sldId="2147483650"/>
              <ac:spMk id="3" creationId="{00000000-0000-0000-0000-000000000000}"/>
            </ac:spMkLst>
          </pc:spChg>
          <pc:spChg chg="mod">
            <ac:chgData name="Post Offentligservice" userId="ee496f77-496b-414f-abb7-5fd541823a84" providerId="ADAL" clId="{7D5F5F69-2D21-1446-A9B2-3820A8C104B7}" dt="2023-02-08T12:14:31.694" v="269" actId="20577"/>
            <ac:spMkLst>
              <pc:docMk/>
              <pc:sldMasterMk cId="0" sldId="2147483648"/>
              <pc:sldLayoutMk cId="2990691905" sldId="2147483650"/>
              <ac:spMk id="5" creationId="{00000000-0000-0000-0000-000000000000}"/>
            </ac:spMkLst>
          </pc:spChg>
        </pc:sldLayoutChg>
        <pc:sldLayoutChg chg="modSp mod">
          <pc:chgData name="Post Offentligservice" userId="ee496f77-496b-414f-abb7-5fd541823a84" providerId="ADAL" clId="{7D5F5F69-2D21-1446-A9B2-3820A8C104B7}" dt="2023-02-08T11:51:46.481" v="111" actId="14100"/>
          <pc:sldLayoutMkLst>
            <pc:docMk/>
            <pc:sldMasterMk cId="0" sldId="2147483648"/>
            <pc:sldLayoutMk cId="1235549416" sldId="2147483652"/>
          </pc:sldLayoutMkLst>
          <pc:spChg chg="mod">
            <ac:chgData name="Post Offentligservice" userId="ee496f77-496b-414f-abb7-5fd541823a84" providerId="ADAL" clId="{7D5F5F69-2D21-1446-A9B2-3820A8C104B7}" dt="2023-02-08T11:51:16.176" v="107" actId="1036"/>
            <ac:spMkLst>
              <pc:docMk/>
              <pc:sldMasterMk cId="0" sldId="2147483648"/>
              <pc:sldLayoutMk cId="1235549416" sldId="2147483652"/>
              <ac:spMk id="2" creationId="{00000000-0000-0000-0000-000000000000}"/>
            </ac:spMkLst>
          </pc:spChg>
          <pc:spChg chg="mod">
            <ac:chgData name="Post Offentligservice" userId="ee496f77-496b-414f-abb7-5fd541823a84" providerId="ADAL" clId="{7D5F5F69-2D21-1446-A9B2-3820A8C104B7}" dt="2023-02-08T11:51:41.894" v="110" actId="14100"/>
            <ac:spMkLst>
              <pc:docMk/>
              <pc:sldMasterMk cId="0" sldId="2147483648"/>
              <pc:sldLayoutMk cId="1235549416" sldId="2147483652"/>
              <ac:spMk id="3" creationId="{00000000-0000-0000-0000-000000000000}"/>
            </ac:spMkLst>
          </pc:spChg>
          <pc:spChg chg="mod">
            <ac:chgData name="Post Offentligservice" userId="ee496f77-496b-414f-abb7-5fd541823a84" providerId="ADAL" clId="{7D5F5F69-2D21-1446-A9B2-3820A8C104B7}" dt="2023-02-08T11:51:46.481" v="111" actId="14100"/>
            <ac:spMkLst>
              <pc:docMk/>
              <pc:sldMasterMk cId="0" sldId="2147483648"/>
              <pc:sldLayoutMk cId="1235549416" sldId="2147483652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 altLang="nn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3675" y="0"/>
            <a:ext cx="30607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b-NO" altLang="nn-NO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60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 altLang="nn-NO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3675" y="9710738"/>
            <a:ext cx="3060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05F9CB0-EE3A-44C3-BA8B-DD7CB0D8AF45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39318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6763"/>
            <a:ext cx="68214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7" tIns="47713" rIns="95427" bIns="4771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846B355-E2EE-4B54-B33A-261E492FEE2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9146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1488" cy="38385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6B355-E2EE-4B54-B33A-261E492FEE24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7604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44624"/>
            <a:ext cx="10363200" cy="1470025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206084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565F-9E33-6447-BB9A-0887FBA4B4B5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37312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Test av bunntekst</a:t>
            </a:r>
            <a:endParaRPr lang="nb-NO" altLang="nn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C90E9-2114-42FD-B10C-271B45CDF3A7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232859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6E6A-3B49-0E49-8C62-B6C12751334A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EB6EF-F28D-440D-813E-C15E494D207A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41490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1700213"/>
            <a:ext cx="2590800" cy="4392612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1700213"/>
            <a:ext cx="7569200" cy="439261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7990-2A47-C241-BA25-A362E42D560A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00AF7-A498-4314-BCF7-9EAA99CCE9B4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108149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548482"/>
            <a:ext cx="10363200" cy="57626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484784"/>
            <a:ext cx="10363200" cy="424847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5B764-0D2E-E145-ABC5-8E1F76FFCAD1}" type="datetime1">
              <a:rPr lang="nb-NO" altLang="nn-NO" smtClean="0"/>
              <a:t>08.02.2023</a:t>
            </a:fld>
            <a:endParaRPr lang="nb-NO" altLang="nn-N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37312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Test av bunntekst</a:t>
            </a:r>
            <a:endParaRPr lang="nb-NO" altLang="nn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75B85-77CB-40B2-A7AD-031B073EBA3C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299069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0C259-928E-F243-B639-E7A946ECB0C1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4FA15-FFF7-4BB7-A1F2-8632DB639E73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93399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548482"/>
            <a:ext cx="10363200" cy="57626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412776"/>
            <a:ext cx="5080000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7544" y="1416472"/>
            <a:ext cx="5080000" cy="4244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C225-6337-0546-8DE9-B1BCF96D2967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1216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Test av bunntekst</a:t>
            </a:r>
            <a:endParaRPr lang="nb-NO" altLang="nn-N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C59E5-94D0-4CA3-B19E-064A108B196C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123554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5271-5775-CD46-8047-5A2EE6C64DC7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40C68-B83C-4CB0-AA08-F0AE195017F8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91934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78554-84D9-464B-BFCD-DDFBD4A3F777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659E7-D807-4466-BF1F-8FFFE7FFBB6F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364792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FF2F-7B5C-5A46-B5C7-5B54C4B77D59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31F68-B3BD-4952-8CDA-E2A6412D7BEE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152880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5D32C-19B1-4C4D-AE87-AE0B73863BAB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0957C-7C07-4BBC-89AF-2814D029469F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293549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94D61-A0B4-1747-AFB2-AC1B7AB2EA3A}" type="datetime1">
              <a:rPr lang="nb-NO" altLang="nn-NO" smtClean="0"/>
              <a:t>08.02.2023</a:t>
            </a:fld>
            <a:endParaRPr lang="nb-NO" alt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246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n-NO"/>
              <a:t>Test av bunntekst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B9410-4C9D-448E-AD10-947824BF5E09}" type="slidenum">
              <a:rPr lang="nb-NO" altLang="nn-NO"/>
              <a:pPr/>
              <a:t>‹#›</a:t>
            </a:fld>
            <a:endParaRPr lang="nb-NO" altLang="nn-NO"/>
          </a:p>
        </p:txBody>
      </p:sp>
    </p:spTree>
    <p:extLst>
      <p:ext uri="{BB962C8B-B14F-4D97-AF65-F5344CB8AC3E}">
        <p14:creationId xmlns:p14="http://schemas.microsoft.com/office/powerpoint/2010/main" val="267687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76672"/>
            <a:ext cx="103632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n-NO" dirty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12776"/>
            <a:ext cx="103632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n-NO" dirty="0"/>
              <a:t>Klikk for å redigere tekststiler i malen</a:t>
            </a:r>
          </a:p>
          <a:p>
            <a:pPr lvl="1"/>
            <a:r>
              <a:rPr lang="nb-NO" altLang="nn-NO" dirty="0"/>
              <a:t>Andre nivå</a:t>
            </a:r>
          </a:p>
          <a:p>
            <a:pPr lvl="2"/>
            <a:r>
              <a:rPr lang="nb-NO" altLang="nn-NO" dirty="0"/>
              <a:t>Tredje nivå</a:t>
            </a:r>
          </a:p>
          <a:p>
            <a:pPr lvl="3"/>
            <a:r>
              <a:rPr lang="nb-NO" altLang="nn-NO" dirty="0"/>
              <a:t>Fjerde nivå</a:t>
            </a:r>
          </a:p>
          <a:p>
            <a:pPr lvl="4"/>
            <a:r>
              <a:rPr lang="nb-NO" altLang="nn-NO" dirty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5560" y="6237312"/>
            <a:ext cx="9331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baseline="0">
                <a:solidFill>
                  <a:srgbClr val="2F575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defRPr/>
            </a:pPr>
            <a:fld id="{DE32B626-6250-2E45-905C-50DBC5224311}" type="datetime1">
              <a:rPr lang="nb-NO" altLang="nn-NO" smtClean="0"/>
              <a:t>08.02.2023</a:t>
            </a:fld>
            <a:endParaRPr lang="nb-NO" altLang="nn-N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" y="6237312"/>
            <a:ext cx="823932" cy="47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baseline="0">
                <a:solidFill>
                  <a:srgbClr val="2F575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C2D1847-96EC-4094-8A51-F5EEE0AF9A4F}" type="slidenum">
              <a:rPr lang="nb-NO" altLang="nn-NO" smtClean="0"/>
              <a:pPr/>
              <a:t>‹#›</a:t>
            </a:fld>
            <a:endParaRPr lang="nb-NO" altLang="nn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3465916" y="6165304"/>
            <a:ext cx="5294380" cy="473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rgbClr val="2F575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b-NO"/>
              <a:t>Test av bunntekst</a:t>
            </a:r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B300E7DE-D671-3443-A3D5-DF0451B1AAB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589240"/>
            <a:ext cx="2063552" cy="10527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baseline="0">
          <a:solidFill>
            <a:srgbClr val="7D2A4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A382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2F5759"/>
        </a:buClr>
        <a:buFont typeface="Arial" charset="0"/>
        <a:buChar char="•"/>
        <a:defRPr sz="2800" baseline="0">
          <a:solidFill>
            <a:srgbClr val="2F57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27F85"/>
        </a:buClr>
        <a:buFont typeface="Wingdings" panose="05000000000000000000" pitchFamily="2" charset="2"/>
        <a:buChar char="ü"/>
        <a:defRPr sz="2400" baseline="0">
          <a:solidFill>
            <a:srgbClr val="427F8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27F85"/>
        </a:buClr>
        <a:buFont typeface="Wingdings" panose="05000000000000000000" pitchFamily="2" charset="2"/>
        <a:buChar char="Ø"/>
        <a:defRPr sz="2000" baseline="0">
          <a:solidFill>
            <a:srgbClr val="427F8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27F85"/>
        </a:buClr>
        <a:buFont typeface="Wingdings" panose="05000000000000000000" pitchFamily="2" charset="2"/>
        <a:buChar char="q"/>
        <a:defRPr sz="2000" baseline="0">
          <a:solidFill>
            <a:srgbClr val="427F8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27F85"/>
        </a:buClr>
        <a:buFont typeface="Wingdings" panose="05000000000000000000" pitchFamily="2" charset="2"/>
        <a:buChar char="q"/>
        <a:defRPr sz="2000" baseline="0">
          <a:solidFill>
            <a:srgbClr val="427F85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q"/>
        <a:defRPr sz="2000">
          <a:solidFill>
            <a:srgbClr val="0033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q"/>
        <a:defRPr sz="2000">
          <a:solidFill>
            <a:srgbClr val="0033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q"/>
        <a:defRPr sz="2000">
          <a:solidFill>
            <a:srgbClr val="0033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q"/>
        <a:defRPr sz="2000">
          <a:solidFill>
            <a:srgbClr val="0033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48680"/>
            <a:ext cx="7772400" cy="720080"/>
          </a:xfrm>
        </p:spPr>
        <p:txBody>
          <a:bodyPr/>
          <a:lstStyle/>
          <a:p>
            <a:endParaRPr lang="nb-NO" altLang="nn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2895600" y="1772816"/>
            <a:ext cx="6400800" cy="1752600"/>
          </a:xfrm>
        </p:spPr>
        <p:txBody>
          <a:bodyPr/>
          <a:lstStyle/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14400" y="620688"/>
            <a:ext cx="10363200" cy="57626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>
          <a:xfrm>
            <a:off x="914400" y="1484784"/>
            <a:ext cx="10363200" cy="417646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343472" y="6237312"/>
            <a:ext cx="933128" cy="457200"/>
          </a:xfrm>
        </p:spPr>
        <p:txBody>
          <a:bodyPr/>
          <a:lstStyle/>
          <a:p>
            <a:pPr>
              <a:defRPr/>
            </a:pPr>
            <a:fld id="{898B61BC-A070-1246-B04A-468E8382354D}" type="datetime1">
              <a:rPr lang="nb-NO" altLang="nn-NO" smtClean="0"/>
              <a:t>08.02.2023</a:t>
            </a:fld>
            <a:endParaRPr lang="nb-NO" altLang="nn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423592" y="6165304"/>
            <a:ext cx="6336704" cy="457200"/>
          </a:xfrm>
        </p:spPr>
        <p:txBody>
          <a:bodyPr/>
          <a:lstStyle/>
          <a:p>
            <a:pPr>
              <a:defRPr/>
            </a:pPr>
            <a:endParaRPr lang="nb-NO" altLang="nn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DAC59E5-94D0-4CA3-B19E-064A108B196C}" type="slidenum">
              <a:rPr lang="nb-NO" altLang="nn-NO" smtClean="0"/>
              <a:pPr algn="l"/>
              <a:t>2</a:t>
            </a:fld>
            <a:endParaRPr lang="nb-NO" altLang="nn-NO" dirty="0"/>
          </a:p>
        </p:txBody>
      </p:sp>
    </p:spTree>
    <p:extLst>
      <p:ext uri="{BB962C8B-B14F-4D97-AF65-F5344CB8AC3E}">
        <p14:creationId xmlns:p14="http://schemas.microsoft.com/office/powerpoint/2010/main" val="336262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09800" y="620490"/>
            <a:ext cx="7772400" cy="57626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484784"/>
            <a:ext cx="5080000" cy="417646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7544" y="1484784"/>
            <a:ext cx="5080000" cy="417646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343472" y="6237312"/>
            <a:ext cx="933128" cy="457200"/>
          </a:xfrm>
        </p:spPr>
        <p:txBody>
          <a:bodyPr/>
          <a:lstStyle/>
          <a:p>
            <a:pPr>
              <a:defRPr/>
            </a:pPr>
            <a:fld id="{E5C4AE2B-88E7-864A-8C7E-65425388E0D9}" type="datetime1">
              <a:rPr lang="nb-NO" altLang="nn-NO" smtClean="0"/>
              <a:t>08.02.2023</a:t>
            </a:fld>
            <a:endParaRPr lang="nb-NO" altLang="nn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351584" y="6165304"/>
            <a:ext cx="6408712" cy="457200"/>
          </a:xfrm>
        </p:spPr>
        <p:txBody>
          <a:bodyPr/>
          <a:lstStyle/>
          <a:p>
            <a:pPr>
              <a:defRPr/>
            </a:pPr>
            <a:endParaRPr lang="nb-NO" altLang="nn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DAC59E5-94D0-4CA3-B19E-064A108B196C}" type="slidenum">
              <a:rPr lang="nb-NO" altLang="nn-NO" smtClean="0"/>
              <a:pPr algn="l"/>
              <a:t>3</a:t>
            </a:fld>
            <a:endParaRPr lang="nb-NO" altLang="nn-NO" dirty="0"/>
          </a:p>
        </p:txBody>
      </p:sp>
    </p:spTree>
    <p:extLst>
      <p:ext uri="{BB962C8B-B14F-4D97-AF65-F5344CB8AC3E}">
        <p14:creationId xmlns:p14="http://schemas.microsoft.com/office/powerpoint/2010/main" val="132578600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">
      <a:dk1>
        <a:srgbClr val="000000"/>
      </a:dk1>
      <a:lt1>
        <a:srgbClr val="FFFFFF"/>
      </a:lt1>
      <a:dk2>
        <a:srgbClr val="00ADDC"/>
      </a:dk2>
      <a:lt2>
        <a:srgbClr val="333333"/>
      </a:lt2>
      <a:accent1>
        <a:srgbClr val="00ADDC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D3EB"/>
      </a:accent5>
      <a:accent6>
        <a:srgbClr val="737373"/>
      </a:accent6>
      <a:hlink>
        <a:srgbClr val="4D4D4D"/>
      </a:hlink>
      <a:folHlink>
        <a:srgbClr val="EAEAEA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6987645F365344BA3325B50CF7173A" ma:contentTypeVersion="11" ma:contentTypeDescription="Opprett et nytt dokument." ma:contentTypeScope="" ma:versionID="a842c7826e9efcc6439576dc1777ce7f">
  <xsd:schema xmlns:xsd="http://www.w3.org/2001/XMLSchema" xmlns:xs="http://www.w3.org/2001/XMLSchema" xmlns:p="http://schemas.microsoft.com/office/2006/metadata/properties" xmlns:ns2="365f86f0-9fe8-4ed3-a3bf-289c7a7841b6" xmlns:ns3="3a6163ad-4345-4f2b-b83e-a6ee801a3341" targetNamespace="http://schemas.microsoft.com/office/2006/metadata/properties" ma:root="true" ma:fieldsID="ecb9b715fe206a833f9442a960b42087" ns2:_="" ns3:_="">
    <xsd:import namespace="365f86f0-9fe8-4ed3-a3bf-289c7a7841b6"/>
    <xsd:import namespace="3a6163ad-4345-4f2b-b83e-a6ee801a33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f86f0-9fe8-4ed3-a3bf-289c7a7841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19cb41f4-d220-4ee7-8f24-c2a907d176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163ad-4345-4f2b-b83e-a6ee801a334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1c060a4-7c59-4b88-9d44-c5c121a89ea1}" ma:internalName="TaxCatchAll" ma:showField="CatchAllData" ma:web="3a6163ad-4345-4f2b-b83e-a6ee801a33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a6163ad-4345-4f2b-b83e-a6ee801a3341" xsi:nil="true"/>
    <lcf76f155ced4ddcb4097134ff3c332f xmlns="365f86f0-9fe8-4ed3-a3bf-289c7a7841b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06118-FC7E-4646-BF83-7E93CF6A9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5f86f0-9fe8-4ed3-a3bf-289c7a7841b6"/>
    <ds:schemaRef ds:uri="3a6163ad-4345-4f2b-b83e-a6ee801a3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1D8563-073B-4508-BDDF-45270D63A7B1}">
  <ds:schemaRefs>
    <ds:schemaRef ds:uri="3a6163ad-4345-4f2b-b83e-a6ee801a3341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365f86f0-9fe8-4ed3-a3bf-289c7a7841b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1BA6703-02EC-4650-99EE-0F8F7D0435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4154</TotalTime>
  <Words>5</Words>
  <Application>Microsoft Macintosh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Standard utforming</vt:lpstr>
      <vt:lpstr>PowerPoint-presentasjon</vt:lpstr>
      <vt:lpstr>PowerPoint-presentasjon</vt:lpstr>
      <vt:lpstr>PowerPoint-presentasjon</vt:lpstr>
    </vt:vector>
  </TitlesOfParts>
  <Company>Norsk Kommunalteknisk Forening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NKFs ORGANISASJONSKART</dc:title>
  <dc:creator>Gunnar Jødahl</dc:creator>
  <cp:lastModifiedBy>Post Offentligservice</cp:lastModifiedBy>
  <cp:revision>54</cp:revision>
  <cp:lastPrinted>2000-05-30T09:19:55Z</cp:lastPrinted>
  <dcterms:created xsi:type="dcterms:W3CDTF">2000-05-22T14:57:00Z</dcterms:created>
  <dcterms:modified xsi:type="dcterms:W3CDTF">2023-02-08T12:20:24Z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0x010100FA6987645F365344BA3325B50CF7173A</vt:lpwstr>
  </property>
  <property fmtid="{D5CDD505-2E9C-101B-9397-08002B2CF9AE}" pid="3" name="Order">
    <vt:r8>500</vt:r8>
  </property>
</Properties>
</file>