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9" r:id="rId6"/>
  </p:sldIdLst>
  <p:sldSz cx="9144000" cy="6858000" type="screen4x3"/>
  <p:notesSz cx="7099300" cy="102346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759"/>
    <a:srgbClr val="427F85"/>
    <a:srgbClr val="83C8B8"/>
    <a:srgbClr val="7D2A44"/>
    <a:srgbClr val="00AAD8"/>
    <a:srgbClr val="00A2CE"/>
    <a:srgbClr val="00A8D6"/>
    <a:srgbClr val="008CB2"/>
    <a:srgbClr val="DDDDD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364BA-5A66-5742-B3FE-C7B19E592009}" v="3" dt="2018-12-08T07:45:55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/>
    <p:restoredTop sz="94760"/>
  </p:normalViewPr>
  <p:slideViewPr>
    <p:cSldViewPr snapToObjects="1">
      <p:cViewPr varScale="1">
        <p:scale>
          <a:sx n="109" d="100"/>
          <a:sy n="109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jørn Vinje" userId="1f34122d-7c55-4f2a-a6d0-b7f8e4c4b02a" providerId="ADAL" clId="{4D2364BA-5A66-5742-B3FE-C7B19E592009}"/>
    <pc:docChg chg="custSel delSld modSld modMainMaster">
      <pc:chgData name="Torbjørn Vinje" userId="1f34122d-7c55-4f2a-a6d0-b7f8e4c4b02a" providerId="ADAL" clId="{4D2364BA-5A66-5742-B3FE-C7B19E592009}" dt="2018-12-08T07:49:53.119" v="43" actId="2696"/>
      <pc:docMkLst>
        <pc:docMk/>
      </pc:docMkLst>
      <pc:sldChg chg="modSp">
        <pc:chgData name="Torbjørn Vinje" userId="1f34122d-7c55-4f2a-a6d0-b7f8e4c4b02a" providerId="ADAL" clId="{4D2364BA-5A66-5742-B3FE-C7B19E592009}" dt="2018-12-08T07:40:03.703" v="0"/>
        <pc:sldMkLst>
          <pc:docMk/>
          <pc:sldMk cId="0" sldId="256"/>
        </pc:sldMkLst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k cId="0" sldId="256"/>
            <ac:spMk id="4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k cId="0" sldId="256"/>
            <ac:spMk id="2050" creationId="{00000000-0000-0000-0000-000000000000}"/>
          </ac:spMkLst>
        </pc:spChg>
      </pc:sldChg>
      <pc:sldChg chg="modSp">
        <pc:chgData name="Torbjørn Vinje" userId="1f34122d-7c55-4f2a-a6d0-b7f8e4c4b02a" providerId="ADAL" clId="{4D2364BA-5A66-5742-B3FE-C7B19E592009}" dt="2018-12-08T07:49:41.842" v="42" actId="1036"/>
        <pc:sldMkLst>
          <pc:docMk/>
          <pc:sldMk cId="3362621930" sldId="259"/>
        </pc:sldMkLst>
        <pc:spChg chg="mod">
          <ac:chgData name="Torbjørn Vinje" userId="1f34122d-7c55-4f2a-a6d0-b7f8e4c4b02a" providerId="ADAL" clId="{4D2364BA-5A66-5742-B3FE-C7B19E592009}" dt="2018-12-08T07:49:41.842" v="42" actId="1036"/>
          <ac:spMkLst>
            <pc:docMk/>
            <pc:sldMk cId="3362621930" sldId="259"/>
            <ac:spMk id="6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9:13.944" v="40" actId="1076"/>
          <ac:spMkLst>
            <pc:docMk/>
            <pc:sldMk cId="3362621930" sldId="259"/>
            <ac:spMk id="8" creationId="{00000000-0000-0000-0000-000000000000}"/>
          </ac:spMkLst>
        </pc:spChg>
      </pc:sldChg>
      <pc:sldChg chg="modSp del">
        <pc:chgData name="Torbjørn Vinje" userId="1f34122d-7c55-4f2a-a6d0-b7f8e4c4b02a" providerId="ADAL" clId="{4D2364BA-5A66-5742-B3FE-C7B19E592009}" dt="2018-12-08T07:49:53.119" v="43" actId="2696"/>
        <pc:sldMkLst>
          <pc:docMk/>
          <pc:sldMk cId="1325786000" sldId="260"/>
        </pc:sldMkLst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k cId="1325786000" sldId="260"/>
            <ac:spMk id="2" creationId="{00000000-0000-0000-0000-000000000000}"/>
          </ac:spMkLst>
        </pc:spChg>
      </pc:sldChg>
      <pc:sldMasterChg chg="addSp delSp modSp modSldLayout">
        <pc:chgData name="Torbjørn Vinje" userId="1f34122d-7c55-4f2a-a6d0-b7f8e4c4b02a" providerId="ADAL" clId="{4D2364BA-5A66-5742-B3FE-C7B19E592009}" dt="2018-12-08T07:48:00.793" v="39" actId="1036"/>
        <pc:sldMasterMkLst>
          <pc:docMk/>
          <pc:sldMasterMk cId="0" sldId="2147483648"/>
        </pc:sldMasterMkLst>
        <pc:spChg chg="mod">
          <ac:chgData name="Torbjørn Vinje" userId="1f34122d-7c55-4f2a-a6d0-b7f8e4c4b02a" providerId="ADAL" clId="{4D2364BA-5A66-5742-B3FE-C7B19E592009}" dt="2018-12-08T07:48:00.793" v="39" actId="1036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Torbjørn Vinje" userId="1f34122d-7c55-4f2a-a6d0-b7f8e4c4b02a" providerId="ADAL" clId="{4D2364BA-5A66-5742-B3FE-C7B19E592009}" dt="2018-12-08T07:40:03.703" v="0"/>
          <ac:spMkLst>
            <pc:docMk/>
            <pc:sldMasterMk cId="0" sldId="2147483648"/>
            <ac:spMk id="1030" creationId="{00000000-0000-0000-0000-000000000000}"/>
          </ac:spMkLst>
        </pc:spChg>
        <pc:grpChg chg="del mod">
          <ac:chgData name="Torbjørn Vinje" userId="1f34122d-7c55-4f2a-a6d0-b7f8e4c4b02a" providerId="ADAL" clId="{4D2364BA-5A66-5742-B3FE-C7B19E592009}" dt="2018-12-08T07:41:25.444" v="1" actId="478"/>
          <ac:grpSpMkLst>
            <pc:docMk/>
            <pc:sldMasterMk cId="0" sldId="2147483648"/>
            <ac:grpSpMk id="10" creationId="{91259327-890F-5849-82B3-3C7A35ECD8A9}"/>
          </ac:grpSpMkLst>
        </pc:grpChg>
        <pc:picChg chg="add mod">
          <ac:chgData name="Torbjørn Vinje" userId="1f34122d-7c55-4f2a-a6d0-b7f8e4c4b02a" providerId="ADAL" clId="{4D2364BA-5A66-5742-B3FE-C7B19E592009}" dt="2018-12-08T07:47:17.741" v="36" actId="1037"/>
          <ac:picMkLst>
            <pc:docMk/>
            <pc:sldMasterMk cId="0" sldId="2147483648"/>
            <ac:picMk id="4" creationId="{7F3B791B-3F3A-374C-803E-B43491AF44B0}"/>
          </ac:picMkLst>
        </pc:picChg>
        <pc:picChg chg="add mod">
          <ac:chgData name="Torbjørn Vinje" userId="1f34122d-7c55-4f2a-a6d0-b7f8e4c4b02a" providerId="ADAL" clId="{4D2364BA-5A66-5742-B3FE-C7B19E592009}" dt="2018-12-08T07:46:16.717" v="27" actId="1076"/>
          <ac:picMkLst>
            <pc:docMk/>
            <pc:sldMasterMk cId="0" sldId="2147483648"/>
            <ac:picMk id="6" creationId="{D25FF815-36F7-8342-B394-619DE23ED49D}"/>
          </ac:picMkLst>
        </pc:picChg>
        <pc:picChg chg="del topLvl">
          <ac:chgData name="Torbjørn Vinje" userId="1f34122d-7c55-4f2a-a6d0-b7f8e4c4b02a" providerId="ADAL" clId="{4D2364BA-5A66-5742-B3FE-C7B19E592009}" dt="2018-12-08T07:41:25.444" v="1" actId="478"/>
          <ac:picMkLst>
            <pc:docMk/>
            <pc:sldMasterMk cId="0" sldId="2147483648"/>
            <ac:picMk id="11" creationId="{B300E7DE-D671-3443-A3D5-DF0451B1AABB}"/>
          </ac:picMkLst>
        </pc:picChg>
        <pc:picChg chg="del mod topLvl">
          <ac:chgData name="Torbjørn Vinje" userId="1f34122d-7c55-4f2a-a6d0-b7f8e4c4b02a" providerId="ADAL" clId="{4D2364BA-5A66-5742-B3FE-C7B19E592009}" dt="2018-12-08T07:45:34.550" v="22" actId="478"/>
          <ac:picMkLst>
            <pc:docMk/>
            <pc:sldMasterMk cId="0" sldId="2147483648"/>
            <ac:picMk id="12" creationId="{4FA7163D-63BF-D94F-9617-EBBAF2EA5F7C}"/>
          </ac:picMkLst>
        </pc:pic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2328596666" sldId="2147483649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328596666" sldId="2147483649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328596666" sldId="2147483649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328596666" sldId="2147483649"/>
              <ac:spMk id="5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2990691905" sldId="2147483650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990691905" sldId="2147483650"/>
              <ac:spMk id="5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933999598" sldId="2147483651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33999598" sldId="2147483651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33999598" sldId="2147483651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33999598" sldId="2147483651"/>
              <ac:spMk id="5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1235549416" sldId="2147483652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235549416" sldId="2147483652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235549416" sldId="2147483652"/>
              <ac:spMk id="4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235549416" sldId="2147483652"/>
              <ac:spMk id="6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919342859" sldId="2147483653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4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5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6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919342859" sldId="2147483653"/>
              <ac:spMk id="8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3647925683" sldId="2147483654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3647925683" sldId="2147483654"/>
              <ac:spMk id="4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1528808733" sldId="2147483655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528808733" sldId="2147483655"/>
              <ac:spMk id="3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2935495842" sldId="2147483656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935495842" sldId="2147483656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935495842" sldId="2147483656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935495842" sldId="2147483656"/>
              <ac:spMk id="4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935495842" sldId="2147483656"/>
              <ac:spMk id="6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2676870645" sldId="2147483657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676870645" sldId="2147483657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676870645" sldId="2147483657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676870645" sldId="2147483657"/>
              <ac:spMk id="4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2676870645" sldId="2147483657"/>
              <ac:spMk id="6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414906549" sldId="2147483658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414906549" sldId="2147483658"/>
              <ac:spMk id="5" creationId="{00000000-0000-0000-0000-000000000000}"/>
            </ac:spMkLst>
          </pc:spChg>
        </pc:sldLayoutChg>
        <pc:sldLayoutChg chg="modSp">
          <pc:chgData name="Torbjørn Vinje" userId="1f34122d-7c55-4f2a-a6d0-b7f8e4c4b02a" providerId="ADAL" clId="{4D2364BA-5A66-5742-B3FE-C7B19E592009}" dt="2018-12-08T07:40:03.703" v="0"/>
          <pc:sldLayoutMkLst>
            <pc:docMk/>
            <pc:sldMasterMk cId="0" sldId="2147483648"/>
            <pc:sldLayoutMk cId="1081490562" sldId="2147483659"/>
          </pc:sldLayoutMkLst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081490562" sldId="2147483659"/>
              <ac:spMk id="2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081490562" sldId="2147483659"/>
              <ac:spMk id="3" creationId="{00000000-0000-0000-0000-000000000000}"/>
            </ac:spMkLst>
          </pc:spChg>
          <pc:spChg chg="mod">
            <ac:chgData name="Torbjørn Vinje" userId="1f34122d-7c55-4f2a-a6d0-b7f8e4c4b02a" providerId="ADAL" clId="{4D2364BA-5A66-5742-B3FE-C7B19E592009}" dt="2018-12-08T07:40:03.703" v="0"/>
            <ac:spMkLst>
              <pc:docMk/>
              <pc:sldMasterMk cId="0" sldId="2147483648"/>
              <pc:sldLayoutMk cId="1081490562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607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60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9710738"/>
            <a:ext cx="3060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05F9CB0-EE3A-44C3-BA8B-DD7CB0D8AF45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39318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3" rIns="95427" bIns="477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846B355-E2EE-4B54-B33A-261E492FEE2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1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9688" cy="3838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6B355-E2EE-4B54-B33A-261E492FEE24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604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412778"/>
            <a:ext cx="7772400" cy="1470025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447A-2E5F-054D-BE7E-F5A3CD25574F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312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Bunntekst</a:t>
            </a:r>
            <a:endParaRPr lang="nb-NO" altLang="nn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C90E9-2114-42FD-B10C-271B45CDF3A7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232859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F2CF-4865-2B4C-88CC-6A46CCEA683A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EB6EF-F28D-440D-813E-C15E494D207A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41490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700213"/>
            <a:ext cx="1943100" cy="4392612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700213"/>
            <a:ext cx="5676900" cy="439261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A1D4-BEF6-8341-B0CE-92023958565B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0AF7-A498-4314-BCF7-9EAA99CCE9B4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108149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2638-1644-DD40-8D61-DB1DA42B2202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312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Bunntekst</a:t>
            </a:r>
            <a:endParaRPr lang="nb-NO" altLang="nn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5B85-77CB-40B2-A7AD-031B073EBA3C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29906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DAA9-975B-F646-BD96-1642149FCDC6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4FA15-FFF7-4BB7-A1F2-8632DB639E73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9339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492375"/>
            <a:ext cx="38100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38100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BAA1-CA4A-A54F-B11B-FF1B788B05DC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1216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Bunntekst</a:t>
            </a:r>
            <a:endParaRPr lang="nb-NO" altLang="nn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C59E5-94D0-4CA3-B19E-064A108B196C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123554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A6CA-AA9F-C74F-8374-0ACAC93F0D86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40C68-B83C-4CB0-AA08-F0AE195017F8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9193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08B6-CFA5-DA45-9698-8EBBDE2AA8B7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659E7-D807-4466-BF1F-8FFFE7FFBB6F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36479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9776-BF8E-6F40-B027-32C34AF7AFC9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31F68-B3BD-4952-8CDA-E2A6412D7BEE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15288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CDE9-32D8-5443-BB1B-099488FEA9EE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0957C-7C07-4BBC-89AF-2814D029469F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29354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D706-3C30-844C-BC25-E208901FBB77}" type="datetime1">
              <a:rPr lang="nb-NO" altLang="nn-NO" smtClean="0"/>
              <a:t>08.12.2018</a:t>
            </a:fld>
            <a:endParaRPr lang="nb-NO" alt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n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B9410-4C9D-448E-AD10-947824BF5E09}" type="slidenum">
              <a:rPr lang="nb-NO" altLang="nn-NO"/>
              <a:pPr/>
              <a:t>‹#›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267687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00213"/>
            <a:ext cx="7772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n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92375"/>
            <a:ext cx="777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n-NO" dirty="0"/>
              <a:t>Klikk for å redigere tekststiler i malen</a:t>
            </a:r>
          </a:p>
          <a:p>
            <a:pPr lvl="1"/>
            <a:r>
              <a:rPr lang="nb-NO" altLang="nn-NO" dirty="0"/>
              <a:t>Andre nivå</a:t>
            </a:r>
          </a:p>
          <a:p>
            <a:pPr lvl="2"/>
            <a:r>
              <a:rPr lang="nb-NO" altLang="nn-NO" dirty="0"/>
              <a:t>Tredje nivå</a:t>
            </a:r>
          </a:p>
          <a:p>
            <a:pPr lvl="3"/>
            <a:r>
              <a:rPr lang="nb-NO" altLang="nn-NO" dirty="0"/>
              <a:t>Fjerde nivå</a:t>
            </a:r>
          </a:p>
          <a:p>
            <a:pPr lvl="4"/>
            <a:r>
              <a:rPr lang="nb-NO" altLang="nn-NO" dirty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baseline="0">
                <a:solidFill>
                  <a:srgbClr val="2F575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11D63619-B30A-9F41-BDC5-1A1282D721C8}" type="datetime1">
              <a:rPr lang="nb-NO" altLang="nn-NO" smtClean="0"/>
              <a:pPr>
                <a:defRPr/>
              </a:pPr>
              <a:t>08.12.2018</a:t>
            </a:fld>
            <a:endParaRPr lang="nb-NO" altLang="nn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 baseline="0">
                <a:solidFill>
                  <a:srgbClr val="2F575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C2D1847-96EC-4094-8A51-F5EEE0AF9A4F}" type="slidenum">
              <a:rPr lang="nb-NO" altLang="nn-NO" smtClean="0"/>
              <a:pPr/>
              <a:t>‹#›</a:t>
            </a:fld>
            <a:endParaRPr lang="nb-NO" alt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028950" y="6344493"/>
            <a:ext cx="3086100" cy="3968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1" baseline="0">
                <a:solidFill>
                  <a:srgbClr val="2F575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pic>
        <p:nvPicPr>
          <p:cNvPr id="4" name="Bilde 3" descr="Et bilde som inneholder objekt&#10;&#10;&#10;&#10;Automatisk generert beskrivelse">
            <a:extLst>
              <a:ext uri="{FF2B5EF4-FFF2-40B4-BE49-F238E27FC236}">
                <a16:creationId xmlns:a16="http://schemas.microsoft.com/office/drawing/2014/main" id="{7F3B791B-3F3A-374C-803E-B43491AF44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784"/>
            <a:ext cx="2116991" cy="1080000"/>
          </a:xfrm>
          <a:prstGeom prst="rect">
            <a:avLst/>
          </a:prstGeom>
        </p:spPr>
      </p:pic>
      <p:pic>
        <p:nvPicPr>
          <p:cNvPr id="6" name="Bilde 5" descr="Et bilde som inneholder objekt, klokke&#10;&#10;&#10;&#10;Automatisk generert beskrivelse">
            <a:extLst>
              <a:ext uri="{FF2B5EF4-FFF2-40B4-BE49-F238E27FC236}">
                <a16:creationId xmlns:a16="http://schemas.microsoft.com/office/drawing/2014/main" id="{D25FF815-36F7-8342-B394-619DE23ED4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8438"/>
            <a:ext cx="3224117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 baseline="0">
          <a:solidFill>
            <a:srgbClr val="7D2A4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AA382C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50000"/>
        </a:spcBef>
        <a:spcAft>
          <a:spcPct val="0"/>
        </a:spcAft>
        <a:buClr>
          <a:srgbClr val="2F5759"/>
        </a:buClr>
        <a:buFont typeface="Arial" charset="0"/>
        <a:buChar char="•"/>
        <a:defRPr sz="2100" baseline="0">
          <a:solidFill>
            <a:srgbClr val="2F5759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427F85"/>
        </a:buClr>
        <a:buFont typeface="Wingdings" panose="05000000000000000000" pitchFamily="2" charset="2"/>
        <a:buChar char="ü"/>
        <a:defRPr sz="1800" baseline="0">
          <a:solidFill>
            <a:srgbClr val="427F85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427F85"/>
        </a:buClr>
        <a:buFont typeface="Wingdings" panose="05000000000000000000" pitchFamily="2" charset="2"/>
        <a:buChar char="Ø"/>
        <a:defRPr sz="1500" baseline="0">
          <a:solidFill>
            <a:srgbClr val="427F85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427F85"/>
        </a:buClr>
        <a:buFont typeface="Wingdings" panose="05000000000000000000" pitchFamily="2" charset="2"/>
        <a:buChar char="q"/>
        <a:defRPr sz="1500" baseline="0">
          <a:solidFill>
            <a:srgbClr val="427F85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427F85"/>
        </a:buClr>
        <a:buFont typeface="Wingdings" panose="05000000000000000000" pitchFamily="2" charset="2"/>
        <a:buChar char="q"/>
        <a:defRPr sz="1500" baseline="0">
          <a:solidFill>
            <a:srgbClr val="427F85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q"/>
        <a:defRPr sz="1500">
          <a:solidFill>
            <a:srgbClr val="0033CC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q"/>
        <a:defRPr sz="1500">
          <a:solidFill>
            <a:srgbClr val="0033CC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q"/>
        <a:defRPr sz="1500">
          <a:solidFill>
            <a:srgbClr val="0033CC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q"/>
        <a:defRPr sz="15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132856"/>
            <a:ext cx="5829300" cy="864096"/>
          </a:xfrm>
        </p:spPr>
        <p:txBody>
          <a:bodyPr/>
          <a:lstStyle/>
          <a:p>
            <a:endParaRPr lang="nb-NO" altLang="nn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2171700" y="3104964"/>
            <a:ext cx="4800600" cy="131445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657350" y="1879778"/>
            <a:ext cx="5829300" cy="43219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BA7A2-62B5-614A-B2F0-28F5B74CBC92}" type="datetime1">
              <a:rPr lang="nb-NO" altLang="nn-NO" smtClean="0"/>
              <a:t>08.12.2018</a:t>
            </a:fld>
            <a:endParaRPr lang="nb-NO" altLang="nn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pPr>
              <a:defRPr/>
            </a:pPr>
            <a:endParaRPr lang="nb-NO" alt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9E5-94D0-4CA3-B19E-064A108B196C}" type="slidenum">
              <a:rPr lang="nb-NO" altLang="nn-NO" smtClean="0"/>
              <a:pPr/>
              <a:t>2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336262193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">
      <a:dk1>
        <a:srgbClr val="000000"/>
      </a:dk1>
      <a:lt1>
        <a:srgbClr val="FFFFFF"/>
      </a:lt1>
      <a:dk2>
        <a:srgbClr val="00ADDC"/>
      </a:dk2>
      <a:lt2>
        <a:srgbClr val="333333"/>
      </a:lt2>
      <a:accent1>
        <a:srgbClr val="00ADDC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20B85ED9022C48BB85C67D6DE594E0" ma:contentTypeVersion="8" ma:contentTypeDescription="Opprett et nytt dokument." ma:contentTypeScope="" ma:versionID="6c5bad0b8664c0641002824a6a6d1c78">
  <xsd:schema xmlns:xsd="http://www.w3.org/2001/XMLSchema" xmlns:xs="http://www.w3.org/2001/XMLSchema" xmlns:p="http://schemas.microsoft.com/office/2006/metadata/properties" xmlns:ns2="0cb1831c-2f07-48d0-97ba-6343b6049f4e" xmlns:ns3="072abd1b-209f-4a01-bfa6-b852906879f2" targetNamespace="http://schemas.microsoft.com/office/2006/metadata/properties" ma:root="true" ma:fieldsID="c72da4bbcdadd8b73636cb03c1763145" ns2:_="" ns3:_="">
    <xsd:import namespace="0cb1831c-2f07-48d0-97ba-6343b6049f4e"/>
    <xsd:import namespace="072abd1b-209f-4a01-bfa6-b852906879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1831c-2f07-48d0-97ba-6343b6049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abd1b-209f-4a01-bfa6-b852906879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D8563-073B-4508-BDDF-45270D63A7B1}">
  <ds:schemaRefs>
    <ds:schemaRef ds:uri="072abd1b-209f-4a01-bfa6-b852906879f2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0cb1831c-2f07-48d0-97ba-6343b6049f4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CBC465-D07E-4F0D-87A3-E1F17B4BB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b1831c-2f07-48d0-97ba-6343b6049f4e"/>
    <ds:schemaRef ds:uri="072abd1b-209f-4a01-bfa6-b85290687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BA6703-02EC-4650-99EE-0F8F7D043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3</Words>
  <Application>Microsoft Macintosh PowerPoint</Application>
  <PresentationFormat>Skjermfremvisning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Standard utforming</vt:lpstr>
      <vt:lpstr>PowerPoint-presentasjon</vt:lpstr>
      <vt:lpstr>PowerPoint-presentasjon</vt:lpstr>
    </vt:vector>
  </TitlesOfParts>
  <Company>Norsk Kommunalteknisk 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NKFs ORGANISASJONSKART</dc:title>
  <dc:creator>Gunnar Jødahl</dc:creator>
  <cp:lastModifiedBy>Torbjørn Vinje</cp:lastModifiedBy>
  <cp:revision>54</cp:revision>
  <cp:lastPrinted>2000-05-30T09:19:55Z</cp:lastPrinted>
  <dcterms:created xsi:type="dcterms:W3CDTF">2000-05-22T14:57:00Z</dcterms:created>
  <dcterms:modified xsi:type="dcterms:W3CDTF">2018-12-08T07:50:03Z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0x0101000C20B85ED9022C48BB85C67D6DE594E0</vt:lpwstr>
  </property>
</Properties>
</file>